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FE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8" autoAdjust="0"/>
    <p:restoredTop sz="86368" autoAdjust="0"/>
  </p:normalViewPr>
  <p:slideViewPr>
    <p:cSldViewPr snapToGrid="0">
      <p:cViewPr varScale="1">
        <p:scale>
          <a:sx n="167" d="100"/>
          <a:sy n="167" d="100"/>
        </p:scale>
        <p:origin x="-7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D86C6-3E3B-4170-B5AB-4629C78651B4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46EA-3BFC-44CC-A34C-FA1E55CDC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E91-C22C-4ABA-B874-CE6DE035702D}" type="datetime1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9B49-7A80-4361-B901-FE205E913DBD}" type="datetime1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BB4F-F8D7-4598-8C4B-4A2CD710F374}" type="datetime1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6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D535-A43F-47CD-B984-2BEB601D178F}" type="datetime1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0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1417-EC88-41D5-B3DC-BB0152A4F6CF}" type="datetime1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A122-ADC9-441B-BC36-8EB7478767D4}" type="datetime1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2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19CC-02B8-45EB-A5C0-16C3E85F47EC}" type="datetime1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449B-D356-47B0-B698-DCFE9CC65007}" type="datetime1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7FE0-B8D0-4A78-AAAA-B6E878219D69}" type="datetime1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28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244E-F95F-4623-B8AB-865250DCCADB}" type="datetime1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8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8914-C03F-4364-A8C1-49905FFE3DAF}" type="datetime1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6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0">
              <a:schemeClr val="accent1">
                <a:lumMod val="45000"/>
                <a:lumOff val="55000"/>
              </a:schemeClr>
            </a:gs>
            <a:gs pos="74000">
              <a:schemeClr val="bg1"/>
            </a:gs>
            <a:gs pos="48000">
              <a:schemeClr val="accent1">
                <a:lumMod val="30000"/>
                <a:lumOff val="70000"/>
              </a:schemeClr>
            </a:gs>
            <a:gs pos="26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8A0A9-56DC-4FEB-9D1C-4A397D05DA75}" type="datetime1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022E-63EA-4B04-A467-44F11DAF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6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38" y="4069331"/>
            <a:ext cx="1924049" cy="19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6" y="1763517"/>
            <a:ext cx="3650769" cy="270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6" y="4003729"/>
            <a:ext cx="3654100" cy="20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28" y="417444"/>
            <a:ext cx="694116" cy="8647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357" y="1315783"/>
            <a:ext cx="115652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473FE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рабочей </a:t>
            </a:r>
            <a:r>
              <a:rPr lang="ru-RU" sz="2000" b="1" cap="all" spc="0" dirty="0">
                <a:ln/>
                <a:solidFill>
                  <a:srgbClr val="473FE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 делам казачества в Ленинградской </a:t>
            </a:r>
            <a:r>
              <a:rPr lang="ru-RU" sz="2000" b="1" cap="all" spc="0" dirty="0" smtClean="0">
                <a:ln/>
                <a:solidFill>
                  <a:srgbClr val="473FE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000" b="1" cap="all" spc="0" dirty="0">
              <a:ln/>
              <a:solidFill>
                <a:srgbClr val="473FE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0093" y="6059160"/>
            <a:ext cx="21019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473FE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15 </a:t>
            </a:r>
            <a:r>
              <a:rPr lang="ru-RU" sz="2000" b="1" cap="all" spc="0" dirty="0" smtClean="0">
                <a:ln/>
                <a:solidFill>
                  <a:srgbClr val="473FE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декабря </a:t>
            </a:r>
            <a:r>
              <a:rPr lang="ru-RU" sz="2000" b="1" cap="all" spc="0" dirty="0" smtClean="0">
                <a:ln/>
                <a:solidFill>
                  <a:srgbClr val="473FE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2022</a:t>
            </a:r>
            <a:endParaRPr lang="ru-RU" sz="2000" b="1" cap="all" spc="0" dirty="0">
              <a:ln/>
              <a:solidFill>
                <a:srgbClr val="473FE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98" y="1763385"/>
            <a:ext cx="42957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72" y="1763384"/>
            <a:ext cx="3365827" cy="23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12" y="4062272"/>
            <a:ext cx="1671487" cy="19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12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Отдельные вопросы практики применения статьи 20.6.1  Кодекса Российской Федерации об административных правонарушениях</dc:title>
  <dc:creator>Пользователь</dc:creator>
  <cp:lastModifiedBy>Ильин</cp:lastModifiedBy>
  <cp:revision>61</cp:revision>
  <dcterms:created xsi:type="dcterms:W3CDTF">2020-10-06T18:33:50Z</dcterms:created>
  <dcterms:modified xsi:type="dcterms:W3CDTF">2022-12-08T06:14:52Z</dcterms:modified>
</cp:coreProperties>
</file>